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F9FA-0558-4FBB-AC5C-F3F5AA1A6DD3}" type="datetimeFigureOut">
              <a:rPr kumimoji="1" lang="ja-JP" altLang="en-US" smtClean="0"/>
              <a:pPr/>
              <a:t>2017/12/28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B626-6634-4878-90C5-CCCA17C9D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1757" cy="6460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19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94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PT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92"/>
            <a:ext cx="9141018" cy="6459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5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22"/>
            <a:ext cx="9145049" cy="6462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24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PT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2" y="196798"/>
            <a:ext cx="9147942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20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1" cy="646161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" y="199999"/>
            <a:ext cx="9138886" cy="64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0</Words>
  <Application>Microsoft Office PowerPoint</Application>
  <PresentationFormat>画面に合わせる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9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日立インターメディックス株式会社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Administrator</dc:creator>
  <cp:lastModifiedBy>sh-uematsu</cp:lastModifiedBy>
  <cp:revision>19</cp:revision>
  <dcterms:created xsi:type="dcterms:W3CDTF">2012-07-13T04:12:34Z</dcterms:created>
  <dcterms:modified xsi:type="dcterms:W3CDTF">2017-12-28T05:20:16Z</dcterms:modified>
</cp:coreProperties>
</file>